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7" r:id="rId9"/>
    <p:sldId id="265" r:id="rId10"/>
    <p:sldId id="266" r:id="rId11"/>
    <p:sldId id="268" r:id="rId12"/>
    <p:sldId id="269" r:id="rId13"/>
    <p:sldId id="270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4F46-E47E-479B-A096-393AB250A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7D353-1BE1-4FC5-A413-B416624890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7FE10-23E9-4F05-9203-89412FFB5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E21BA-E31B-4E6C-8CF9-256111D6D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FB8D2-7B63-4D30-8827-D4847AB53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870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97772-8CB1-4A81-A132-2C406C51E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1C14A0-CE33-464C-9D87-20154E1D5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59DB6-E5BD-4F48-852B-EFCE78ABB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94BF3-4687-4542-91BE-17DA8F8BD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F5244-A0C1-48A9-90EE-7296EA481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637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4F8EFD-6710-424B-BB3F-3E2330AED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D6D37-D210-4F5E-B670-5F07F95EA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75410-8AE5-482E-8D4A-7C6C86766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5E98-A60B-490C-A025-D396DD9D1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2CAE9-7E67-4DF4-873A-29754F3EA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6540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CCF70-12FD-4301-974C-1B959248E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91998-2A4F-47DC-A51C-88E47B412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D6242-4EAB-46E3-9F3D-001BC600A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33857-D7EE-4753-884E-BD230B088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F435A-BF8F-46EB-9A51-31FFA55A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7175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978AA-510B-48AA-B5A1-92E52567A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946962-24E6-4D08-9E1E-E8C7773D7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5A35C-F332-4A3A-BCD8-81DF2ECC1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D1F125-C62B-4FE0-B71F-C37F49EC0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C7A21-42C0-40C4-89CC-C86CE9053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9416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6227E-44CE-4105-84FB-D08DD09CB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06A75-F3D8-4D18-82C2-CE83C31DA0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725174-E7A9-4B53-9D8A-E341B97064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819A10-C4DB-4842-AA31-6CAD19331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544A8-9323-4EC0-9C17-770048EAF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5E999-23C2-4088-872E-7AC08E37D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898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FC4B3-860B-4C99-83A1-0BA1475EA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A84FF-2BF7-4886-B17B-55AF34BC7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4E1E0F-0101-458A-BBF8-72274E6D3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003BAC-BBA8-4F3F-A206-F385C21B39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3501EE-D06D-4285-B483-A582E1A61B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D7D061-11F5-4606-900C-5F4AAEB81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297CE2-B786-4D80-8C2E-943979677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5CA3D0-6055-434F-AF16-B4B138A99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710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8F0EA-EA7C-4957-8734-8431BFB98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7407B0-5F89-487B-8EFD-2F6FB2496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2FD9B5-B4FC-4613-A6F2-D30DA516A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652E4-E967-49E3-98D3-6A1A7AD62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619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F17994-A97E-48BA-9371-57C1D9A03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A84761-DA40-413C-8EAC-694259872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69D891-FC18-49A2-AB2B-8991BA1AA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1391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24BA9-770B-4178-83F7-A2A5F7589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8285D-B397-4104-88D7-E71BB9F22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2B92FA-E599-4C42-AE36-55498B0A60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9CB366-5BD1-4F72-8F36-034EB1914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4593D5-19DD-49EB-A862-356411512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36285-44C8-49B1-82D3-D15EDB7BE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5106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E5B3C-B3C5-4683-AB1D-A51D53D20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87C3F8-E436-4D58-B785-87C5DB7438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A77890-E2E5-4B89-B02E-19E96A682B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023530-0634-45AA-A624-3451F85A7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0AE7E1-E6CE-46F6-96AE-70136275C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C975E-6788-4CC3-98D5-C61D77FC0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028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FEDD08-FBFE-40C2-A419-A061F0ADE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E0F583-35A1-4E8E-9ECE-4B3368BE4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A7F00-EBF1-4FEE-AB60-86FB666E3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95AEA-610E-4B33-A14E-1EE5874CD816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F92C0-06CA-4862-A65F-115D5424E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A93E1-F531-4A9E-B8A5-5139C58362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F8D7D-CE18-474E-B7BA-565784EFCE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1232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5128A6-E797-4219-AF4A-37EEF8954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0465"/>
            <a:ext cx="12192000" cy="627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30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3574B8-2D6C-47AE-AF11-C689003E9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9759"/>
            <a:ext cx="12192000" cy="631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67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92B6FEB-1D83-4B01-ACBA-D105023A0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031"/>
            <a:ext cx="12192000" cy="635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824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2948D5-DF60-49D0-83D8-48E016FBE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6818"/>
            <a:ext cx="12192000" cy="626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911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0414FF-03FB-4F44-8057-DD7D4812B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178"/>
            <a:ext cx="12192000" cy="603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897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C62A3E-EB6A-4E0A-851A-82C129603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311"/>
            <a:ext cx="12192000" cy="638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270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563819-3C14-4864-9A94-871F588D2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875"/>
            <a:ext cx="12192000" cy="633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154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629B2FD-2344-463B-B018-57EFA48E0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0224"/>
            <a:ext cx="12192000" cy="633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79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15A55B-F817-4FAA-9560-F7B0ECEA9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875"/>
            <a:ext cx="12192000" cy="633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96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C4316E-32DB-4B55-8F85-84FCE8A0F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875"/>
            <a:ext cx="12192000" cy="633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8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4A1B0A-14E1-4896-B863-ED8CB0A84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995"/>
            <a:ext cx="12192000" cy="625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920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7EFE77A-712A-42F9-992E-DEDBE3E58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8364"/>
            <a:ext cx="12192000" cy="626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14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6762C5-B9A2-470D-AD80-FC881A1F1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4112"/>
            <a:ext cx="12192000" cy="628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44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0C3C76-51DA-4EF5-9233-8FA9EF03E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522"/>
            <a:ext cx="12192000" cy="634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831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ANIRUDH SHARMA</dc:creator>
  <cp:lastModifiedBy>ANIRUDH SHARMA</cp:lastModifiedBy>
  <cp:revision>1</cp:revision>
  <dcterms:created xsi:type="dcterms:W3CDTF">2024-04-15T13:00:27Z</dcterms:created>
  <dcterms:modified xsi:type="dcterms:W3CDTF">2024-04-15T13:18:36Z</dcterms:modified>
</cp:coreProperties>
</file>

<file path=docProps/thumbnail.jpeg>
</file>